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9B3FF0-4886-4F55-87D8-8AAD283FC93E}" type="datetimeFigureOut">
              <a:rPr lang="pt-BR" smtClean="0"/>
              <a:pPr/>
              <a:t>15/10/2014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3B99D8-0607-4278-8CD5-0D5BF2E4731F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BR" sz="4400" dirty="0" smtClean="0"/>
              <a:t>“</a:t>
            </a:r>
            <a:r>
              <a:rPr lang="pt-BR" sz="4400" cap="small" dirty="0" smtClean="0"/>
              <a:t>Novas antenas para recepção de Dados Ambientais em nano satélites para o projeto </a:t>
            </a:r>
            <a:r>
              <a:rPr lang="pt-BR" sz="4400" cap="small" dirty="0" err="1" smtClean="0"/>
              <a:t>conasat</a:t>
            </a:r>
            <a:r>
              <a:rPr lang="pt-BR" sz="4400" cap="small" dirty="0" smtClean="0"/>
              <a:t>”</a:t>
            </a:r>
            <a:r>
              <a:rPr lang="pt-BR" sz="4400" dirty="0" smtClean="0"/>
              <a:t> 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Natal, 15 de Outubro de 2014</a:t>
            </a:r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085184"/>
            <a:ext cx="1038225" cy="12954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Imagem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5661248"/>
            <a:ext cx="2295525" cy="6286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3074" name="Picture 2" descr="C:\Users\andre\Downloads\1_Gpsi_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509120"/>
            <a:ext cx="2468216" cy="2468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/>
              <a:t>Projeto dedicado ao estudo de novos substratos, novas geometrias de antenas de microfita e estratégias de processamento de sinais para uso em </a:t>
            </a:r>
            <a:r>
              <a:rPr lang="pt-BR" sz="2200" dirty="0" err="1" smtClean="0"/>
              <a:t>nano-satélites</a:t>
            </a:r>
            <a:r>
              <a:rPr lang="pt-BR" sz="2200" dirty="0" smtClean="0"/>
              <a:t> para o sistema de coleta de dados ambientais associado ao projeto CONASAT (Constelação </a:t>
            </a:r>
            <a:r>
              <a:rPr lang="pt-BR" sz="2200" dirty="0" err="1" smtClean="0"/>
              <a:t>Nano-Satélites</a:t>
            </a:r>
            <a:r>
              <a:rPr lang="pt-BR" sz="2200" dirty="0" smtClean="0"/>
              <a:t> Ambientais);</a:t>
            </a:r>
          </a:p>
          <a:p>
            <a:pPr>
              <a:buNone/>
            </a:pPr>
            <a:endParaRPr lang="pt-BR" sz="2200" dirty="0" smtClean="0"/>
          </a:p>
          <a:p>
            <a:r>
              <a:rPr lang="pt-BR" sz="2200" dirty="0" smtClean="0"/>
              <a:t>Dois protótipos de antenas de microfita operando em 401MHz com polarizações circular e linear serão estudados em configuração passiva e ativa, ajustados à estratégia de formatação adaptativa de feixes dos lóbulos principais das antenas em arranjos geométricos.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/>
          <a:lstStyle/>
          <a:p>
            <a:r>
              <a:rPr lang="pt-BR" dirty="0" smtClean="0"/>
              <a:t>Principais atividades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35480"/>
            <a:ext cx="8435280" cy="466187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pt-BR" sz="3200" dirty="0" smtClean="0"/>
              <a:t>Pesquisa para a obtenção de um novo material dielétrico para função de substrato da antena de microfita;</a:t>
            </a:r>
          </a:p>
          <a:p>
            <a:pPr lvl="0">
              <a:buNone/>
            </a:pPr>
            <a:endParaRPr lang="pt-BR" sz="3200" dirty="0" smtClean="0"/>
          </a:p>
          <a:p>
            <a:pPr lvl="0"/>
            <a:r>
              <a:rPr lang="pt-BR" sz="3200" dirty="0" smtClean="0"/>
              <a:t>Estudo de novas geometrias e algoritmos para a antena e o arranjo;</a:t>
            </a:r>
          </a:p>
          <a:p>
            <a:pPr lvl="0"/>
            <a:endParaRPr lang="pt-BR" sz="3200" dirty="0" smtClean="0"/>
          </a:p>
          <a:p>
            <a:pPr lvl="0"/>
            <a:r>
              <a:rPr lang="pt-BR" sz="3200" dirty="0" smtClean="0"/>
              <a:t>Estudo de estratégias de formatação adaptativa de feixes associados aos lóbulos principais das antenas e do arranjo de antenas;</a:t>
            </a:r>
          </a:p>
          <a:p>
            <a:pPr lvl="0"/>
            <a:endParaRPr lang="pt-BR" sz="3200" dirty="0" smtClean="0"/>
          </a:p>
          <a:p>
            <a:pPr lvl="0"/>
            <a:r>
              <a:rPr lang="pt-BR" sz="3200" dirty="0" smtClean="0"/>
              <a:t>Simulação do desempenho das antenas utilizando o HFSS e o </a:t>
            </a:r>
            <a:r>
              <a:rPr lang="pt-BR" sz="3200" dirty="0" err="1" smtClean="0"/>
              <a:t>matlab</a:t>
            </a:r>
            <a:r>
              <a:rPr lang="pt-BR" sz="3200" dirty="0" smtClean="0"/>
              <a:t>;</a:t>
            </a:r>
          </a:p>
          <a:p>
            <a:pPr lvl="0"/>
            <a:endParaRPr lang="pt-BR" sz="3200" dirty="0" smtClean="0"/>
          </a:p>
          <a:p>
            <a:pPr lvl="0"/>
            <a:r>
              <a:rPr lang="pt-BR" sz="3200" dirty="0" smtClean="0"/>
              <a:t>Estudo experimental do desempenho das antenas de microfita  fabricadas (banda, ganho e eficiência), comparando o desempenho teórico com o experimental;</a:t>
            </a:r>
          </a:p>
          <a:p>
            <a:pPr lvl="0"/>
            <a:endParaRPr lang="pt-BR" sz="3200" dirty="0" smtClean="0"/>
          </a:p>
          <a:p>
            <a:pPr lvl="0"/>
            <a:r>
              <a:rPr lang="pt-BR" sz="3200" dirty="0" smtClean="0"/>
              <a:t>Conclusão das teses e dissertações envolvidas no projeto e a publicação dos resultados em periódicos internacionais especializados.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Arranjo </a:t>
            </a:r>
            <a:r>
              <a:rPr lang="pt-BR" dirty="0" err="1" smtClean="0"/>
              <a:t>Multi-Feixes</a:t>
            </a:r>
            <a:r>
              <a:rPr lang="pt-BR" dirty="0" smtClean="0"/>
              <a:t> Adaptativos</a:t>
            </a:r>
            <a:endParaRPr lang="pt-B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3400425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716016" y="2204864"/>
            <a:ext cx="4248472" cy="4392488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pt-BR" sz="3200" dirty="0" smtClean="0"/>
              <a:t>Arranjo planar de antenas dielétricas de pequena dimensão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pt-BR" sz="3200" dirty="0" smtClean="0"/>
              <a:t>Múltiplos feixes para recepção e transmissão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lang="pt-BR" sz="3200" dirty="0" smtClean="0"/>
              <a:t>Formação de feixes adaptativos para rastreio dos sinais dos </a:t>
            </a:r>
            <a:r>
              <a:rPr lang="pt-BR" sz="3200" dirty="0" err="1" smtClean="0"/>
              <a:t>PCDs</a:t>
            </a: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pt-BR" smtClean="0"/>
              <a:t>Cenário Sistêmico</a:t>
            </a:r>
            <a:endParaRPr lang="pt-B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981" y="2458436"/>
            <a:ext cx="7712435" cy="3850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240</Words>
  <Application>Microsoft Office PowerPoint</Application>
  <PresentationFormat>Apresentação na tela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Fluxo</vt:lpstr>
      <vt:lpstr>“Novas antenas para recepção de Dados Ambientais em nano satélites para o projeto conasat” </vt:lpstr>
      <vt:lpstr>Introdução</vt:lpstr>
      <vt:lpstr>Principais atividades</vt:lpstr>
      <vt:lpstr>Arranjo Multi-Feixes Adaptativos</vt:lpstr>
      <vt:lpstr>Cenário Sistêmico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“Novas antenas para recepção de Dados Ambientais em nano satélites para o projeto conasat” </dc:title>
  <dc:creator>andre</dc:creator>
  <cp:lastModifiedBy>INPE-CRN</cp:lastModifiedBy>
  <cp:revision>4</cp:revision>
  <dcterms:created xsi:type="dcterms:W3CDTF">2014-10-14T19:40:55Z</dcterms:created>
  <dcterms:modified xsi:type="dcterms:W3CDTF">2014-10-15T13:32:14Z</dcterms:modified>
</cp:coreProperties>
</file>